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57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7581A-F96F-4697-ACE1-5DFBCCCD9ECD}" type="datetimeFigureOut">
              <a:rPr lang="ru-RU" smtClean="0"/>
              <a:t>23.03.2014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AEAD4-052C-4EBB-A897-472FC1AC88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AEAD4-052C-4EBB-A897-472FC1AC8818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6AD755-9347-4647-8AAC-2E75DF3F14A8}" type="datetimeFigureOut">
              <a:rPr lang="ru-RU" smtClean="0"/>
              <a:pPr/>
              <a:t>23.03.2014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32ED29-6428-4C67-8FF0-114B9BCDCD9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ertosty.ru/stihi/stih_819.html" TargetMode="External"/><Relationship Id="rId2" Type="http://schemas.openxmlformats.org/officeDocument/2006/relationships/hyperlink" Target="https://www.google.ru/imghp?newwindow=1&amp;hl=ru&amp;biw=1920&amp;bih=955&amp;tbm=isch&amp;bt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/>
              <a:t>ШАХМАТЫ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AMD\Downloads\wahmati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214686"/>
            <a:ext cx="3571900" cy="2928958"/>
          </a:xfrm>
          <a:prstGeom prst="rect">
            <a:avLst/>
          </a:prstGeom>
          <a:noFill/>
        </p:spPr>
      </p:pic>
      <p:pic>
        <p:nvPicPr>
          <p:cNvPr id="1029" name="Picture 5" descr="C:\Users\AMD\Downloads\wahmati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3500462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КОРОЛЬ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686800" cy="5395930"/>
          </a:xfrm>
        </p:spPr>
        <p:txBody>
          <a:bodyPr>
            <a:normAutofit/>
          </a:bodyPr>
          <a:lstStyle/>
          <a:p>
            <a:pPr fontAlgn="base"/>
            <a:r>
              <a:rPr lang="ru-RU" sz="1800" b="1" i="1" dirty="0" smtClean="0"/>
              <a:t>Король любит гладкий, расчищенный путь:</a:t>
            </a:r>
          </a:p>
          <a:p>
            <a:pPr fontAlgn="base"/>
            <a:r>
              <a:rPr lang="ru-RU" sz="1800" b="1" i="1" dirty="0" smtClean="0"/>
              <a:t>в любую он сторону может шагнуть,</a:t>
            </a:r>
          </a:p>
          <a:p>
            <a:pPr fontAlgn="base"/>
            <a:r>
              <a:rPr lang="ru-RU" sz="1800" b="1" i="1" dirty="0" smtClean="0"/>
              <a:t>однако легко ты заметишь, дружок,</a:t>
            </a:r>
          </a:p>
          <a:p>
            <a:pPr fontAlgn="base"/>
            <a:r>
              <a:rPr lang="ru-RU" sz="1800" b="1" i="1" dirty="0" smtClean="0"/>
              <a:t>что в силах он сделать не шаг, а шажок.</a:t>
            </a:r>
          </a:p>
          <a:p>
            <a:pPr fontAlgn="base"/>
            <a:r>
              <a:rPr lang="ru-RU" sz="1800" b="1" i="1" dirty="0" smtClean="0"/>
              <a:t>Всего одно поле — вот шага длина,</a:t>
            </a:r>
          </a:p>
          <a:p>
            <a:pPr fontAlgn="base"/>
            <a:r>
              <a:rPr lang="ru-RU" sz="1800" b="1" i="1" dirty="0" smtClean="0"/>
              <a:t>не очень проворен король-старина.</a:t>
            </a:r>
          </a:p>
          <a:p>
            <a:pPr fontAlgn="base"/>
            <a:r>
              <a:rPr lang="ru-RU" sz="1800" b="1" i="1" dirty="0" smtClean="0"/>
              <a:t>Зато начеку королевская рать —</a:t>
            </a:r>
          </a:p>
          <a:p>
            <a:pPr fontAlgn="base"/>
            <a:r>
              <a:rPr lang="ru-RU" sz="1800" b="1" i="1" dirty="0" smtClean="0"/>
              <a:t>должна короля она оберегать.</a:t>
            </a:r>
          </a:p>
          <a:p>
            <a:pPr fontAlgn="base"/>
            <a:r>
              <a:rPr lang="ru-RU" sz="1800" b="1" i="1" dirty="0" smtClean="0"/>
              <a:t>Ведь если б король беззащитный погиб,</a:t>
            </a:r>
          </a:p>
          <a:p>
            <a:pPr fontAlgn="base"/>
            <a:r>
              <a:rPr lang="ru-RU" sz="1800" b="1" i="1" dirty="0" smtClean="0"/>
              <a:t>фигуры войну продолжать не могли б.</a:t>
            </a:r>
          </a:p>
          <a:p>
            <a:pPr fontAlgn="base"/>
            <a:r>
              <a:rPr lang="ru-RU" sz="1800" b="1" i="1" dirty="0" smtClean="0"/>
              <a:t>Запомни: король всех главней, всех важней,</a:t>
            </a:r>
          </a:p>
          <a:p>
            <a:pPr fontAlgn="base"/>
            <a:r>
              <a:rPr lang="ru-RU" sz="1800" b="1" i="1" dirty="0" smtClean="0"/>
              <a:t>нет в шахматном войске важнее вождей!</a:t>
            </a:r>
          </a:p>
          <a:p>
            <a:endParaRPr lang="ru-RU" dirty="0"/>
          </a:p>
        </p:txBody>
      </p:sp>
      <p:pic>
        <p:nvPicPr>
          <p:cNvPr id="8194" name="Picture 2" descr="C:\Users\AMD\Downloads\загруженное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28604"/>
            <a:ext cx="1638300" cy="2571768"/>
          </a:xfrm>
          <a:prstGeom prst="rect">
            <a:avLst/>
          </a:prstGeom>
          <a:noFill/>
        </p:spPr>
      </p:pic>
      <p:pic>
        <p:nvPicPr>
          <p:cNvPr id="8195" name="Picture 3" descr="C:\Users\AMD\Downloads\загруженное (2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5225" y="428605"/>
            <a:ext cx="1628775" cy="2571768"/>
          </a:xfrm>
          <a:prstGeom prst="rect">
            <a:avLst/>
          </a:prstGeom>
          <a:noFill/>
        </p:spPr>
      </p:pic>
      <p:pic>
        <p:nvPicPr>
          <p:cNvPr id="8196" name="Picture 4" descr="C:\Users\AMD\Downloads\загруженное (2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714752"/>
            <a:ext cx="2857520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526" y="280975"/>
            <a:ext cx="8229600" cy="93344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Здравствуйте, мои друзья, угадайте: кто же 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 numCol="2">
            <a:normAutofit/>
          </a:bodyPr>
          <a:lstStyle/>
          <a:p>
            <a:r>
              <a:rPr lang="ru-RU" sz="1800" b="1" dirty="0" smtClean="0"/>
              <a:t>Есть тихий спорта вид -</a:t>
            </a:r>
            <a:br>
              <a:rPr lang="ru-RU" sz="1800" b="1" dirty="0" smtClean="0"/>
            </a:br>
            <a:r>
              <a:rPr lang="ru-RU" sz="1800" b="1" dirty="0" smtClean="0"/>
              <a:t>Спортсмен всегда сидит,</a:t>
            </a:r>
            <a:br>
              <a:rPr lang="ru-RU" sz="1800" b="1" dirty="0" smtClean="0"/>
            </a:br>
            <a:r>
              <a:rPr lang="ru-RU" sz="1800" b="1" dirty="0" smtClean="0"/>
              <a:t>Соперник перед ним</a:t>
            </a:r>
            <a:br>
              <a:rPr lang="ru-RU" sz="1800" b="1" dirty="0" smtClean="0"/>
            </a:br>
            <a:r>
              <a:rPr lang="ru-RU" sz="1800" b="1" dirty="0" smtClean="0"/>
              <a:t>Безмолвный, словно мим.</a:t>
            </a:r>
            <a:br>
              <a:rPr lang="ru-RU" sz="1800" b="1" dirty="0" smtClean="0"/>
            </a:br>
            <a:r>
              <a:rPr lang="ru-RU" sz="1800" b="1" dirty="0" smtClean="0"/>
              <a:t>Слова им не нужны,</a:t>
            </a:r>
            <a:br>
              <a:rPr lang="ru-RU" sz="1800" b="1" dirty="0" smtClean="0"/>
            </a:br>
            <a:r>
              <a:rPr lang="ru-RU" sz="1800" b="1" dirty="0" smtClean="0"/>
              <a:t>Раздумья здесь важны.</a:t>
            </a:r>
            <a:br>
              <a:rPr lang="ru-RU" sz="1800" b="1" dirty="0" smtClean="0"/>
            </a:br>
            <a:r>
              <a:rPr lang="ru-RU" sz="1800" b="1" dirty="0" smtClean="0"/>
              <a:t>Умы воюют тут.</a:t>
            </a:r>
            <a:br>
              <a:rPr lang="ru-RU" sz="1800" b="1" dirty="0" smtClean="0"/>
            </a:br>
            <a:r>
              <a:rPr lang="ru-RU" sz="1800" b="1" dirty="0" smtClean="0"/>
              <a:t>Часы идут, идут.</a:t>
            </a:r>
            <a:br>
              <a:rPr lang="ru-RU" sz="1800" b="1" dirty="0" smtClean="0"/>
            </a:br>
            <a:r>
              <a:rPr lang="ru-RU" sz="1800" b="1" dirty="0" smtClean="0"/>
              <a:t>Нет хуже для ребят</a:t>
            </a:r>
            <a:br>
              <a:rPr lang="ru-RU" sz="1800" b="1" dirty="0" smtClean="0"/>
            </a:br>
            <a:r>
              <a:rPr lang="ru-RU" sz="1800" b="1" dirty="0" smtClean="0"/>
              <a:t>Двух слов, чем «шах» и «мат».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                                Шахматы</a:t>
            </a:r>
          </a:p>
          <a:p>
            <a:r>
              <a:rPr lang="ru-RU" sz="2000" b="1" dirty="0" smtClean="0"/>
              <a:t>На шахматной доске -</a:t>
            </a:r>
            <a:br>
              <a:rPr lang="ru-RU" sz="2000" b="1" dirty="0" smtClean="0"/>
            </a:br>
            <a:r>
              <a:rPr lang="ru-RU" sz="2000" b="1" dirty="0" smtClean="0"/>
              <a:t>Сильнейший он.</a:t>
            </a:r>
            <a:br>
              <a:rPr lang="ru-RU" sz="2000" b="1" dirty="0" smtClean="0"/>
            </a:br>
            <a:r>
              <a:rPr lang="ru-RU" sz="2000" b="1" dirty="0" smtClean="0"/>
              <a:t>«Плывёт», ну, как ладья,</a:t>
            </a:r>
            <a:br>
              <a:rPr lang="ru-RU" sz="2000" b="1" dirty="0" smtClean="0"/>
            </a:br>
            <a:r>
              <a:rPr lang="ru-RU" sz="2000" b="1" dirty="0" smtClean="0"/>
              <a:t>И «топает», как слон.</a:t>
            </a:r>
          </a:p>
          <a:p>
            <a:r>
              <a:rPr lang="ru-RU" sz="2000" b="1" dirty="0" smtClean="0"/>
              <a:t>                               Ферзь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Их на поле всего два,</a:t>
            </a:r>
          </a:p>
          <a:p>
            <a:r>
              <a:rPr lang="ru-RU" sz="2000" b="1" dirty="0" smtClean="0"/>
              <a:t>Из-за них идет война.</a:t>
            </a:r>
          </a:p>
          <a:p>
            <a:r>
              <a:rPr lang="ru-RU" sz="2000" b="1" dirty="0" smtClean="0"/>
              <a:t>Одного поймать в ловушку -</a:t>
            </a:r>
          </a:p>
          <a:p>
            <a:r>
              <a:rPr lang="ru-RU" sz="2000" b="1" dirty="0" smtClean="0"/>
              <a:t>Прекращается игра.</a:t>
            </a:r>
          </a:p>
          <a:p>
            <a:r>
              <a:rPr lang="ru-RU" sz="2000" b="1" dirty="0" smtClean="0"/>
              <a:t>                                    Король</a:t>
            </a:r>
          </a:p>
          <a:p>
            <a:r>
              <a:rPr lang="ru-RU" sz="2000" b="1" dirty="0" smtClean="0"/>
              <a:t> Кто не любит прыг да скок?</a:t>
            </a:r>
            <a:br>
              <a:rPr lang="ru-RU" sz="2000" b="1" dirty="0" smtClean="0"/>
            </a:br>
            <a:r>
              <a:rPr lang="ru-RU" sz="2000" b="1" dirty="0" smtClean="0"/>
              <a:t>Кто ходить привык без спешки</a:t>
            </a:r>
            <a:br>
              <a:rPr lang="ru-RU" sz="2000" b="1" dirty="0" smtClean="0"/>
            </a:br>
            <a:r>
              <a:rPr lang="ru-RU" sz="2000" b="1" dirty="0" smtClean="0"/>
              <a:t>И берёт наискосок?</a:t>
            </a:r>
            <a:br>
              <a:rPr lang="ru-RU" sz="2000" b="1" dirty="0" smtClean="0"/>
            </a:br>
            <a:r>
              <a:rPr lang="ru-RU" sz="2000" b="1" dirty="0" smtClean="0"/>
              <a:t>Ну конечно, это – </a:t>
            </a:r>
          </a:p>
          <a:p>
            <a:r>
              <a:rPr lang="ru-RU" sz="2000" b="1" dirty="0" smtClean="0"/>
              <a:t>                                       пешки</a:t>
            </a:r>
            <a:endParaRPr lang="ru-RU" b="1" dirty="0" smtClean="0"/>
          </a:p>
          <a:p>
            <a:r>
              <a:rPr lang="ru-RU" sz="1800" b="1" dirty="0" smtClean="0"/>
              <a:t>Он, не цокает, конечно,</a:t>
            </a:r>
            <a:br>
              <a:rPr lang="ru-RU" sz="1800" b="1" dirty="0" smtClean="0"/>
            </a:br>
            <a:r>
              <a:rPr lang="ru-RU" sz="1800" b="1" dirty="0" smtClean="0"/>
              <a:t>Но легко перешагнём</a:t>
            </a:r>
            <a:br>
              <a:rPr lang="ru-RU" sz="1800" b="1" dirty="0" smtClean="0"/>
            </a:br>
            <a:r>
              <a:rPr lang="ru-RU" sz="1800" b="1" dirty="0" smtClean="0"/>
              <a:t>Через ряд фигур и пешек</a:t>
            </a:r>
            <a:br>
              <a:rPr lang="ru-RU" sz="1800" b="1" dirty="0" smtClean="0"/>
            </a:br>
            <a:r>
              <a:rPr lang="ru-RU" sz="1800" b="1" dirty="0" smtClean="0"/>
              <a:t>Этим шахматным…      </a:t>
            </a:r>
          </a:p>
          <a:p>
            <a:r>
              <a:rPr lang="ru-RU" sz="1800" b="1" dirty="0" smtClean="0"/>
              <a:t>                                          конём.                          </a:t>
            </a:r>
            <a:endParaRPr lang="ru-RU" sz="1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 презентации  использовались материалы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hlinkClick r:id="rId2"/>
              </a:rPr>
              <a:t>https://www.google.ru/imghp?newwindow=1&amp;hl=ru&amp;biw=1920&amp;bih=955&amp;tbm=isch&amp;btnG</a:t>
            </a:r>
            <a:r>
              <a:rPr lang="en-US" sz="1400" dirty="0" smtClean="0"/>
              <a:t>=</a:t>
            </a:r>
            <a:endParaRPr lang="ru-RU" sz="1400" dirty="0" smtClean="0"/>
          </a:p>
          <a:p>
            <a:r>
              <a:rPr lang="ru-RU" sz="1400" u="sng" dirty="0" smtClean="0">
                <a:hlinkClick r:id="rId3"/>
              </a:rPr>
              <a:t>http://www.supertosty.ru/stihi/stih_819.html</a:t>
            </a:r>
            <a:endParaRPr lang="ru-RU" sz="1400" u="sng" dirty="0" smtClean="0"/>
          </a:p>
          <a:p>
            <a:r>
              <a:rPr lang="en-US" sz="1400" u="sng" dirty="0" smtClean="0"/>
              <a:t>http://fenix64.com/stix-pro-peshku/</a:t>
            </a:r>
            <a:endParaRPr lang="ru-RU" sz="1400" u="sng" dirty="0" smtClean="0"/>
          </a:p>
          <a:p>
            <a:r>
              <a:rPr lang="en-US" sz="1400" u="sng" dirty="0" smtClean="0"/>
              <a:t>http://www.dityachi-zagadky.org.ua/</a:t>
            </a:r>
            <a:endParaRPr lang="ru-RU" sz="1400" u="sng" dirty="0" smtClean="0"/>
          </a:p>
          <a:p>
            <a:r>
              <a:rPr lang="ru-RU" sz="1400" b="1" dirty="0" smtClean="0"/>
              <a:t>Е . Ильин ,Стихи «Приключения пешки»</a:t>
            </a:r>
          </a:p>
          <a:p>
            <a:r>
              <a:rPr lang="ru-RU" sz="1400" dirty="0" smtClean="0"/>
              <a:t>Инна Весела, Иржи Веселы,  «</a:t>
            </a:r>
            <a:r>
              <a:rPr lang="ru-RU" sz="1400" b="1" dirty="0" smtClean="0"/>
              <a:t>Стихи о шахматных фигурах» 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3200" dirty="0" smtClean="0"/>
              <a:t> </a:t>
            </a:r>
            <a:r>
              <a:rPr lang="ru-RU" sz="3600" b="1" dirty="0" smtClean="0"/>
              <a:t>На квадратиках доски</a:t>
            </a:r>
          </a:p>
          <a:p>
            <a:pPr algn="ctr">
              <a:buFontTx/>
              <a:buNone/>
            </a:pPr>
            <a:r>
              <a:rPr lang="ru-RU" sz="3600" b="1" dirty="0" smtClean="0"/>
              <a:t>          Короли свели полки,</a:t>
            </a:r>
          </a:p>
          <a:p>
            <a:pPr algn="ctr">
              <a:buFontTx/>
              <a:buNone/>
            </a:pPr>
            <a:r>
              <a:rPr lang="ru-RU" sz="3600" b="1" dirty="0" smtClean="0"/>
              <a:t> Но для боя у полков</a:t>
            </a:r>
          </a:p>
          <a:p>
            <a:pPr algn="ctr">
              <a:buFontTx/>
              <a:buNone/>
            </a:pPr>
            <a:r>
              <a:rPr lang="ru-RU" sz="3600" b="1" dirty="0" smtClean="0"/>
              <a:t>     Нет ни пушек  ни </a:t>
            </a:r>
            <a:r>
              <a:rPr lang="ru-RU" sz="3600" b="1" dirty="0" smtClean="0"/>
              <a:t>штыков</a:t>
            </a:r>
            <a:r>
              <a:rPr lang="ru-RU" sz="3600" b="1" dirty="0" smtClean="0"/>
              <a:t>.</a:t>
            </a:r>
            <a:r>
              <a:rPr lang="ru-RU" sz="3600" b="1" dirty="0" smtClean="0"/>
              <a:t>       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        Что это?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515352" cy="603887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История шахмат</a:t>
            </a:r>
            <a:r>
              <a:rPr lang="ru-RU" sz="2800" dirty="0" smtClean="0"/>
              <a:t> насчитывает не менее полутора тысяч лет. </a:t>
            </a:r>
            <a:endParaRPr lang="en-US" sz="2800" dirty="0" smtClean="0"/>
          </a:p>
          <a:p>
            <a:r>
              <a:rPr lang="ru-RU" sz="2800" dirty="0" smtClean="0"/>
              <a:t>Были изобретёны они в Индии в </a:t>
            </a:r>
            <a:r>
              <a:rPr lang="ru-RU" sz="2800" dirty="0" smtClean="0">
                <a:solidFill>
                  <a:schemeClr val="tx2"/>
                </a:solidFill>
              </a:rPr>
              <a:t>V</a:t>
            </a:r>
            <a:r>
              <a:rPr lang="en-US" sz="2800" dirty="0" smtClean="0">
                <a:solidFill>
                  <a:schemeClr val="tx2"/>
                </a:solidFill>
              </a:rPr>
              <a:t> -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VI</a:t>
            </a:r>
            <a:r>
              <a:rPr lang="ru-RU" sz="2800" dirty="0" smtClean="0">
                <a:solidFill>
                  <a:schemeClr val="tx2"/>
                </a:solidFill>
              </a:rPr>
              <a:t>веке </a:t>
            </a:r>
            <a:r>
              <a:rPr lang="ru-RU" sz="2800" dirty="0" smtClean="0"/>
              <a:t>и  распространились практически по всему миру, став неотъемлемой частью человеческой культуры.</a:t>
            </a:r>
            <a:endParaRPr lang="ru-RU" sz="2800" dirty="0"/>
          </a:p>
        </p:txBody>
      </p:sp>
      <p:pic>
        <p:nvPicPr>
          <p:cNvPr id="2050" name="Picture 2" descr="C:\Users\AMD\Downloads\images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357562"/>
            <a:ext cx="3857652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400684" cy="438912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4500" b="1" dirty="0" smtClean="0"/>
              <a:t>Зовется Шахматной страной</a:t>
            </a:r>
            <a:br>
              <a:rPr lang="ru-RU" sz="4500" b="1" dirty="0" smtClean="0"/>
            </a:br>
            <a:r>
              <a:rPr lang="ru-RU" sz="4500" b="1" dirty="0" smtClean="0"/>
              <a:t>Двухцветная страна,</a:t>
            </a:r>
            <a:br>
              <a:rPr lang="ru-RU" sz="4500" b="1" dirty="0" smtClean="0"/>
            </a:br>
            <a:r>
              <a:rPr lang="ru-RU" sz="4500" b="1" dirty="0" smtClean="0"/>
              <a:t>Ведётся в ней упорный бой –</a:t>
            </a:r>
            <a:br>
              <a:rPr lang="ru-RU" sz="4500" b="1" dirty="0" smtClean="0"/>
            </a:br>
            <a:r>
              <a:rPr lang="ru-RU" sz="4500" b="1" dirty="0" smtClean="0"/>
              <a:t>Двухцветная война</a:t>
            </a:r>
            <a:br>
              <a:rPr lang="ru-RU" sz="4500" b="1" dirty="0" smtClean="0"/>
            </a:br>
            <a:r>
              <a:rPr lang="ru-RU" sz="4500" b="1" dirty="0" smtClean="0"/>
              <a:t>Там обе армии смелы,</a:t>
            </a:r>
            <a:br>
              <a:rPr lang="ru-RU" sz="4500" b="1" dirty="0" smtClean="0"/>
            </a:br>
            <a:r>
              <a:rPr lang="ru-RU" sz="4500" b="1" dirty="0" smtClean="0"/>
              <a:t>Борьбой увлечены,</a:t>
            </a:r>
            <a:br>
              <a:rPr lang="ru-RU" sz="4500" b="1" dirty="0" smtClean="0"/>
            </a:br>
            <a:r>
              <a:rPr lang="ru-RU" sz="4500" b="1" dirty="0" smtClean="0"/>
              <a:t>В одной из них бойцы белы,</a:t>
            </a:r>
            <a:br>
              <a:rPr lang="ru-RU" sz="4500" b="1" dirty="0" smtClean="0"/>
            </a:br>
            <a:r>
              <a:rPr lang="ru-RU" sz="4500" b="1" dirty="0" smtClean="0"/>
              <a:t>В другой бойцы черны.</a:t>
            </a:r>
            <a:br>
              <a:rPr lang="ru-RU" sz="4500" b="1" dirty="0" smtClean="0"/>
            </a:br>
            <a:r>
              <a:rPr lang="ru-RU" sz="4500" b="1" dirty="0" smtClean="0"/>
              <a:t>Но разве цвет всего важней?</a:t>
            </a:r>
            <a:br>
              <a:rPr lang="ru-RU" sz="4500" b="1" dirty="0" smtClean="0"/>
            </a:br>
            <a:r>
              <a:rPr lang="ru-RU" sz="4500" b="1" dirty="0" smtClean="0"/>
              <a:t>Выигрывает бой</a:t>
            </a:r>
            <a:br>
              <a:rPr lang="ru-RU" sz="4500" b="1" dirty="0" smtClean="0"/>
            </a:br>
            <a:r>
              <a:rPr lang="ru-RU" sz="4500" b="1" dirty="0" smtClean="0"/>
              <a:t>Тот, кто решительней, умней,</a:t>
            </a:r>
            <a:br>
              <a:rPr lang="ru-RU" sz="4500" b="1" dirty="0" smtClean="0"/>
            </a:br>
            <a:r>
              <a:rPr lang="ru-RU" sz="4500" b="1" dirty="0" smtClean="0"/>
              <a:t>Вот там закон какой!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218" name="Picture 2" descr="C:\Users\AMD\Downloads\загруженное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714488"/>
            <a:ext cx="3119441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ПЕШКА</a:t>
            </a:r>
            <a:endParaRPr lang="ru-RU" sz="5400" b="1" dirty="0"/>
          </a:p>
        </p:txBody>
      </p:sp>
      <p:pic>
        <p:nvPicPr>
          <p:cNvPr id="3074" name="Picture 2" descr="C:\Users\AMD\Downloads\загруженное (1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357298"/>
            <a:ext cx="1790700" cy="2143140"/>
          </a:xfrm>
          <a:prstGeom prst="rect">
            <a:avLst/>
          </a:prstGeom>
          <a:noFill/>
        </p:spPr>
      </p:pic>
      <p:pic>
        <p:nvPicPr>
          <p:cNvPr id="3075" name="Picture 3" descr="C:\Users\AMD\Downloads\загруженное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357298"/>
            <a:ext cx="2200275" cy="20764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4348" y="1142985"/>
            <a:ext cx="61436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b="1" i="1" dirty="0"/>
              <a:t>Пешка, маленький солдат,</a:t>
            </a:r>
          </a:p>
          <a:p>
            <a:pPr fontAlgn="base"/>
            <a:r>
              <a:rPr lang="ru-RU" sz="1400" b="1" i="1" dirty="0"/>
              <a:t>лишь команды ждёт,</a:t>
            </a:r>
          </a:p>
          <a:p>
            <a:pPr fontAlgn="base"/>
            <a:r>
              <a:rPr lang="ru-RU" sz="1400" b="1" i="1" dirty="0"/>
              <a:t>чтоб с квадрата на квадрат</a:t>
            </a:r>
          </a:p>
          <a:p>
            <a:pPr fontAlgn="base"/>
            <a:r>
              <a:rPr lang="ru-RU" sz="1400" b="1" i="1" dirty="0"/>
              <a:t>двинуться вперёд.</a:t>
            </a:r>
          </a:p>
          <a:p>
            <a:pPr fontAlgn="base"/>
            <a:r>
              <a:rPr lang="ru-RU" sz="1400" b="1" i="1" dirty="0"/>
              <a:t>На войну, не на парад,</a:t>
            </a:r>
          </a:p>
          <a:p>
            <a:pPr fontAlgn="base"/>
            <a:r>
              <a:rPr lang="ru-RU" sz="1400" b="1" i="1" dirty="0"/>
              <a:t>пешка держит путь,</a:t>
            </a:r>
          </a:p>
          <a:p>
            <a:pPr fontAlgn="base"/>
            <a:r>
              <a:rPr lang="ru-RU" sz="1400" b="1" i="1" dirty="0"/>
              <a:t>ей нельзя пойти назад,</a:t>
            </a:r>
          </a:p>
          <a:p>
            <a:pPr fontAlgn="base"/>
            <a:r>
              <a:rPr lang="ru-RU" sz="1400" b="1" i="1" dirty="0"/>
              <a:t>в сторону свернуть.</a:t>
            </a:r>
          </a:p>
          <a:p>
            <a:pPr fontAlgn="base"/>
            <a:r>
              <a:rPr lang="ru-RU" sz="1400" b="1" i="1" dirty="0"/>
              <a:t>Чтоб в борьбу вступить скорей,</a:t>
            </a:r>
          </a:p>
          <a:p>
            <a:pPr fontAlgn="base"/>
            <a:r>
              <a:rPr lang="ru-RU" sz="1400" b="1" i="1" dirty="0"/>
              <a:t>в рукопашный бой,</a:t>
            </a:r>
          </a:p>
          <a:p>
            <a:pPr fontAlgn="base"/>
            <a:r>
              <a:rPr lang="ru-RU" sz="1400" b="1" i="1" dirty="0"/>
              <a:t>первым ходом можно ей</a:t>
            </a:r>
          </a:p>
          <a:p>
            <a:pPr fontAlgn="base"/>
            <a:r>
              <a:rPr lang="ru-RU" sz="1400" b="1" i="1" dirty="0"/>
              <a:t>сделать шаг двойной.</a:t>
            </a:r>
          </a:p>
          <a:p>
            <a:pPr fontAlgn="base"/>
            <a:r>
              <a:rPr lang="ru-RU" sz="1400" b="1" i="1" dirty="0"/>
              <a:t>А потом — вперёд, вперёд,</a:t>
            </a:r>
          </a:p>
          <a:p>
            <a:pPr fontAlgn="base"/>
            <a:r>
              <a:rPr lang="ru-RU" sz="1400" b="1" i="1" dirty="0"/>
              <a:t>за шажком шажок.</a:t>
            </a:r>
          </a:p>
          <a:p>
            <a:pPr fontAlgn="base"/>
            <a:r>
              <a:rPr lang="ru-RU" sz="1400" b="1" i="1" dirty="0"/>
              <a:t>Ну, а как же пешка бьёт?</a:t>
            </a:r>
          </a:p>
          <a:p>
            <a:pPr fontAlgn="base"/>
            <a:r>
              <a:rPr lang="ru-RU" sz="1400" b="1" i="1" dirty="0"/>
              <a:t>Бьёт наискосок.</a:t>
            </a:r>
          </a:p>
          <a:p>
            <a:pPr fontAlgn="base"/>
            <a:r>
              <a:rPr lang="ru-RU" sz="1400" b="1" i="1" dirty="0"/>
              <a:t>Всю доску пройти должна</a:t>
            </a:r>
          </a:p>
          <a:p>
            <a:pPr fontAlgn="base"/>
            <a:r>
              <a:rPr lang="ru-RU" sz="1400" b="1" i="1" dirty="0"/>
              <a:t>пешка до конца –</a:t>
            </a:r>
          </a:p>
          <a:p>
            <a:pPr fontAlgn="base"/>
            <a:r>
              <a:rPr lang="ru-RU" sz="1400" b="1" i="1" dirty="0"/>
              <a:t>превратится там она</a:t>
            </a:r>
          </a:p>
          <a:p>
            <a:pPr fontAlgn="base"/>
            <a:r>
              <a:rPr lang="ru-RU" sz="1400" b="1" i="1" dirty="0"/>
              <a:t>в грозного бойца.</a:t>
            </a:r>
          </a:p>
          <a:p>
            <a:pPr fontAlgn="base"/>
            <a:r>
              <a:rPr lang="ru-RU" sz="1400" b="1" i="1" dirty="0"/>
              <a:t>Кем ей стать – ферзем, ладьей?</a:t>
            </a:r>
          </a:p>
          <a:p>
            <a:pPr fontAlgn="base"/>
            <a:r>
              <a:rPr lang="ru-RU" sz="1400" b="1" i="1" dirty="0"/>
              <a:t>Может быть, конем?</a:t>
            </a:r>
          </a:p>
          <a:p>
            <a:pPr fontAlgn="base"/>
            <a:r>
              <a:rPr lang="ru-RU" sz="1400" b="1" i="1" dirty="0"/>
              <a:t>Как решить вопрос такой,</a:t>
            </a:r>
          </a:p>
          <a:p>
            <a:pPr fontAlgn="base"/>
            <a:r>
              <a:rPr lang="ru-RU" sz="1400" b="1" i="1" dirty="0"/>
              <a:t>Мы потом поймем.</a:t>
            </a:r>
          </a:p>
        </p:txBody>
      </p:sp>
      <p:pic>
        <p:nvPicPr>
          <p:cNvPr id="3076" name="Picture 4" descr="C:\Users\AMD\Downloads\загруженное (1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3643314"/>
            <a:ext cx="3143272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ЛАДЬЯ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 fontAlgn="base"/>
            <a:r>
              <a:rPr lang="ru-RU" sz="2400" b="1" i="1" dirty="0" smtClean="0"/>
              <a:t>Видимо, ладья упряма,</a:t>
            </a:r>
          </a:p>
          <a:p>
            <a:pPr fontAlgn="base"/>
            <a:r>
              <a:rPr lang="ru-RU" sz="2400" b="1" i="1" dirty="0" smtClean="0"/>
              <a:t>если ходит только прямо,</a:t>
            </a:r>
          </a:p>
          <a:p>
            <a:pPr fontAlgn="base"/>
            <a:r>
              <a:rPr lang="ru-RU" sz="2400" b="1" i="1" dirty="0" smtClean="0"/>
              <a:t>не петляет — прыг да скок,</a:t>
            </a:r>
          </a:p>
          <a:p>
            <a:pPr fontAlgn="base"/>
            <a:r>
              <a:rPr lang="ru-RU" sz="2400" b="1" i="1" dirty="0" smtClean="0"/>
              <a:t>не шагнёт наискосок.</a:t>
            </a:r>
          </a:p>
          <a:p>
            <a:pPr fontAlgn="base"/>
            <a:r>
              <a:rPr lang="ru-RU" sz="2400" b="1" i="1" dirty="0" smtClean="0"/>
              <a:t>Так от края и до края</a:t>
            </a:r>
          </a:p>
          <a:p>
            <a:pPr fontAlgn="base"/>
            <a:r>
              <a:rPr lang="ru-RU" sz="2400" b="1" i="1" dirty="0" smtClean="0"/>
              <a:t>может двигаться она.</a:t>
            </a:r>
          </a:p>
          <a:p>
            <a:pPr fontAlgn="base"/>
            <a:r>
              <a:rPr lang="ru-RU" sz="2400" b="1" i="1" dirty="0" smtClean="0"/>
              <a:t>Эта башня боевая</a:t>
            </a:r>
          </a:p>
          <a:p>
            <a:pPr fontAlgn="base"/>
            <a:r>
              <a:rPr lang="ru-RU" sz="2400" b="1" i="1" dirty="0" smtClean="0"/>
              <a:t>неуклюжа, но сильна.</a:t>
            </a:r>
          </a:p>
          <a:p>
            <a:pPr fontAlgn="base"/>
            <a:r>
              <a:rPr lang="ru-RU" sz="2400" b="1" i="1" dirty="0" smtClean="0"/>
              <a:t>Шаг тяжёлый у ладьи,</a:t>
            </a:r>
          </a:p>
          <a:p>
            <a:pPr fontAlgn="base"/>
            <a:r>
              <a:rPr lang="ru-RU" sz="2400" b="1" i="1" dirty="0" smtClean="0"/>
              <a:t>в бой её скорей веди!</a:t>
            </a:r>
          </a:p>
          <a:p>
            <a:endParaRPr lang="ru-RU" dirty="0"/>
          </a:p>
        </p:txBody>
      </p:sp>
      <p:pic>
        <p:nvPicPr>
          <p:cNvPr id="4098" name="Picture 2" descr="C:\Users\AMD\Downloads\images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928669"/>
            <a:ext cx="1357322" cy="2286017"/>
          </a:xfrm>
          <a:prstGeom prst="rect">
            <a:avLst/>
          </a:prstGeom>
          <a:noFill/>
        </p:spPr>
      </p:pic>
      <p:pic>
        <p:nvPicPr>
          <p:cNvPr id="4100" name="Picture 4" descr="C:\Users\AMD\Downloads\images (1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928670"/>
            <a:ext cx="1885950" cy="2428875"/>
          </a:xfrm>
          <a:prstGeom prst="rect">
            <a:avLst/>
          </a:prstGeom>
          <a:noFill/>
        </p:spPr>
      </p:pic>
      <p:pic>
        <p:nvPicPr>
          <p:cNvPr id="4101" name="Picture 5" descr="C:\Users\AMD\Downloads\загруженное (1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3500438"/>
            <a:ext cx="3143272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/>
              <a:t>КОНЬ</a:t>
            </a:r>
            <a:endParaRPr lang="ru-RU" sz="6000" b="1" dirty="0"/>
          </a:p>
        </p:txBody>
      </p:sp>
      <p:pic>
        <p:nvPicPr>
          <p:cNvPr id="5122" name="Picture 2" descr="C:\Users\AMD\Downloads\загруженное (16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000504"/>
            <a:ext cx="2500330" cy="2357439"/>
          </a:xfrm>
          <a:prstGeom prst="rect">
            <a:avLst/>
          </a:prstGeom>
          <a:noFill/>
        </p:spPr>
      </p:pic>
      <p:pic>
        <p:nvPicPr>
          <p:cNvPr id="5123" name="Picture 3" descr="C:\Users\AMD\Downloads\загруженное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857232"/>
            <a:ext cx="2686051" cy="264320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1305342"/>
            <a:ext cx="6500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 smtClean="0"/>
              <a:t>Не </a:t>
            </a:r>
            <a:r>
              <a:rPr lang="ru-RU" sz="2400" b="1" i="1" dirty="0"/>
              <a:t>мила коню неволя,</a:t>
            </a:r>
          </a:p>
          <a:p>
            <a:pPr fontAlgn="base"/>
            <a:r>
              <a:rPr lang="ru-RU" sz="2400" b="1" i="1" dirty="0"/>
              <a:t>перед ним простор широк,</a:t>
            </a:r>
          </a:p>
          <a:p>
            <a:pPr fontAlgn="base"/>
            <a:r>
              <a:rPr lang="ru-RU" sz="2400" b="1" i="1" dirty="0"/>
              <a:t>очень ловко на два поля</a:t>
            </a:r>
          </a:p>
          <a:p>
            <a:pPr fontAlgn="base"/>
            <a:r>
              <a:rPr lang="ru-RU" sz="2400" b="1" i="1" dirty="0"/>
              <a:t>совершает конь прыжок,</a:t>
            </a:r>
          </a:p>
          <a:p>
            <a:pPr fontAlgn="base"/>
            <a:r>
              <a:rPr lang="ru-RU" sz="2400" b="1" i="1" dirty="0"/>
              <a:t>замечательный прыжок:</a:t>
            </a:r>
          </a:p>
          <a:p>
            <a:pPr fontAlgn="base"/>
            <a:r>
              <a:rPr lang="ru-RU" sz="2400" b="1" i="1" dirty="0"/>
              <a:t>поле — прямо, поле — вбок!</a:t>
            </a:r>
          </a:p>
          <a:p>
            <a:pPr fontAlgn="base"/>
            <a:r>
              <a:rPr lang="ru-RU" sz="2400" b="1" i="1" dirty="0"/>
              <a:t>Ну, а если угрожает</a:t>
            </a:r>
          </a:p>
          <a:p>
            <a:pPr fontAlgn="base"/>
            <a:r>
              <a:rPr lang="ru-RU" sz="2400" b="1" i="1" dirty="0"/>
              <a:t>окружения заслон,</a:t>
            </a:r>
          </a:p>
          <a:p>
            <a:pPr fontAlgn="base"/>
            <a:r>
              <a:rPr lang="ru-RU" sz="2400" b="1" i="1" dirty="0"/>
              <a:t>через тех, кто окружает,</a:t>
            </a:r>
          </a:p>
          <a:p>
            <a:pPr fontAlgn="base"/>
            <a:r>
              <a:rPr lang="ru-RU" sz="2400" b="1" i="1" dirty="0"/>
              <a:t>перепрыгивает он,</a:t>
            </a:r>
          </a:p>
          <a:p>
            <a:pPr fontAlgn="base"/>
            <a:r>
              <a:rPr lang="ru-RU" sz="2400" b="1" i="1" dirty="0"/>
              <a:t>совершает конь прыжок:</a:t>
            </a:r>
          </a:p>
          <a:p>
            <a:pPr fontAlgn="base"/>
            <a:r>
              <a:rPr lang="ru-RU" sz="2400" b="1" i="1" dirty="0"/>
              <a:t>поле — прямо, поле — вбок.</a:t>
            </a:r>
          </a:p>
          <a:p>
            <a:pPr fontAlgn="base"/>
            <a:r>
              <a:rPr lang="ru-RU" sz="2400" b="1" i="1" dirty="0"/>
              <a:t>Замечательный прыжок:</a:t>
            </a:r>
          </a:p>
          <a:p>
            <a:pPr fontAlgn="base"/>
            <a:r>
              <a:rPr lang="ru-RU" sz="2400" b="1" i="1" dirty="0"/>
              <a:t>поле — прямо, поле </a:t>
            </a:r>
            <a:r>
              <a:rPr lang="ru-RU" sz="2400" b="1" i="1" dirty="0" smtClean="0"/>
              <a:t>— вбок!</a:t>
            </a:r>
            <a:endParaRPr lang="ru-RU" sz="2400" b="1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СЛОН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pPr fontAlgn="base"/>
            <a:r>
              <a:rPr lang="ru-RU" sz="2400" b="1" i="1" dirty="0" smtClean="0"/>
              <a:t>Если слон на белом поле</a:t>
            </a:r>
          </a:p>
          <a:p>
            <a:pPr fontAlgn="base"/>
            <a:r>
              <a:rPr lang="ru-RU" sz="2400" b="1" i="1" dirty="0" smtClean="0"/>
              <a:t>встал вначале (не забудь!),</a:t>
            </a:r>
          </a:p>
          <a:p>
            <a:pPr fontAlgn="base"/>
            <a:r>
              <a:rPr lang="ru-RU" sz="2400" b="1" i="1" dirty="0" smtClean="0"/>
              <a:t>он другой не хочет доли —</a:t>
            </a:r>
          </a:p>
          <a:p>
            <a:pPr fontAlgn="base"/>
            <a:r>
              <a:rPr lang="ru-RU" sz="2400" b="1" i="1" dirty="0" smtClean="0"/>
              <a:t>знает только белый путь.</a:t>
            </a:r>
          </a:p>
          <a:p>
            <a:pPr fontAlgn="base"/>
            <a:r>
              <a:rPr lang="ru-RU" sz="2400" b="1" i="1" dirty="0" smtClean="0"/>
              <a:t>А когда на поле чёрном</a:t>
            </a:r>
          </a:p>
          <a:p>
            <a:pPr fontAlgn="base"/>
            <a:r>
              <a:rPr lang="ru-RU" sz="2400" b="1" i="1" dirty="0" smtClean="0"/>
              <a:t>слон стоит, вступая в бой,</a:t>
            </a:r>
          </a:p>
          <a:p>
            <a:pPr fontAlgn="base"/>
            <a:r>
              <a:rPr lang="ru-RU" sz="2400" b="1" i="1" dirty="0" smtClean="0"/>
              <a:t>ходит, правилам покорный,</a:t>
            </a:r>
          </a:p>
          <a:p>
            <a:pPr fontAlgn="base"/>
            <a:r>
              <a:rPr lang="ru-RU" sz="2400" b="1" i="1" dirty="0" smtClean="0"/>
              <a:t>чёрной тропкой слон такой.</a:t>
            </a:r>
          </a:p>
          <a:p>
            <a:pPr fontAlgn="base"/>
            <a:r>
              <a:rPr lang="ru-RU" sz="2400" b="1" i="1" dirty="0" smtClean="0"/>
              <a:t>До конца игры слоны</a:t>
            </a:r>
          </a:p>
          <a:p>
            <a:pPr fontAlgn="base"/>
            <a:r>
              <a:rPr lang="ru-RU" sz="2400" b="1" i="1" dirty="0" smtClean="0"/>
              <a:t>цвету одному верны.</a:t>
            </a:r>
          </a:p>
          <a:p>
            <a:endParaRPr lang="ru-RU" dirty="0"/>
          </a:p>
        </p:txBody>
      </p:sp>
      <p:pic>
        <p:nvPicPr>
          <p:cNvPr id="6146" name="Picture 2" descr="C:\Users\AMD\Downloads\загруженное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714356"/>
            <a:ext cx="1628775" cy="2809875"/>
          </a:xfrm>
          <a:prstGeom prst="rect">
            <a:avLst/>
          </a:prstGeom>
          <a:noFill/>
        </p:spPr>
      </p:pic>
      <p:pic>
        <p:nvPicPr>
          <p:cNvPr id="6147" name="Picture 3" descr="C:\Users\AMD\Downloads\загруженное (1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714356"/>
            <a:ext cx="1619250" cy="2828925"/>
          </a:xfrm>
          <a:prstGeom prst="rect">
            <a:avLst/>
          </a:prstGeom>
          <a:noFill/>
        </p:spPr>
      </p:pic>
      <p:pic>
        <p:nvPicPr>
          <p:cNvPr id="6148" name="Picture 4" descr="C:\Users\AMD\Downloads\загруженное (20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714752"/>
            <a:ext cx="2786082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ФЕРЗЬ</a:t>
            </a:r>
            <a:endParaRPr lang="ru-RU" sz="6000" b="1" dirty="0"/>
          </a:p>
        </p:txBody>
      </p:sp>
      <p:pic>
        <p:nvPicPr>
          <p:cNvPr id="7170" name="Picture 2" descr="C:\Users\AMD\Downloads\загруженное (20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286256"/>
            <a:ext cx="2428892" cy="2286016"/>
          </a:xfrm>
          <a:prstGeom prst="rect">
            <a:avLst/>
          </a:prstGeom>
          <a:noFill/>
        </p:spPr>
      </p:pic>
      <p:pic>
        <p:nvPicPr>
          <p:cNvPr id="7171" name="Picture 3" descr="C:\Users\AMD\Downloads\загруженное (2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857232"/>
            <a:ext cx="1423986" cy="2576511"/>
          </a:xfrm>
          <a:prstGeom prst="rect">
            <a:avLst/>
          </a:prstGeom>
          <a:noFill/>
        </p:spPr>
      </p:pic>
      <p:pic>
        <p:nvPicPr>
          <p:cNvPr id="7172" name="Picture 4" descr="C:\Users\AMD\Downloads\загруженное (2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7" y="857232"/>
            <a:ext cx="1785950" cy="25717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928670"/>
            <a:ext cx="50006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/>
              <a:t>Ферзь в шахматах, можно сказать, </a:t>
            </a:r>
            <a:r>
              <a:rPr lang="ru-RU" sz="2400" b="1" i="1" dirty="0" smtClean="0"/>
              <a:t>чемпион,</a:t>
            </a:r>
          </a:p>
          <a:p>
            <a:pPr fontAlgn="base"/>
            <a:r>
              <a:rPr lang="ru-RU" sz="2400" b="1" i="1" dirty="0" smtClean="0"/>
              <a:t>и шаг у ферзя широк.</a:t>
            </a:r>
          </a:p>
          <a:p>
            <a:pPr fontAlgn="base"/>
            <a:r>
              <a:rPr lang="ru-RU" sz="2400" b="1" i="1" dirty="0" smtClean="0"/>
              <a:t>Ферзь </a:t>
            </a:r>
            <a:r>
              <a:rPr lang="ru-RU" sz="2400" b="1" i="1" dirty="0"/>
              <a:t>может ходить</a:t>
            </a:r>
            <a:r>
              <a:rPr lang="ru-RU" sz="2400" b="1" i="1" dirty="0" smtClean="0"/>
              <a:t>, </a:t>
            </a:r>
            <a:r>
              <a:rPr lang="ru-RU" sz="2400" b="1" i="1" dirty="0"/>
              <a:t>как ладья и как слон — </a:t>
            </a:r>
            <a:r>
              <a:rPr lang="ru-RU" sz="2400" b="1" i="1" dirty="0" smtClean="0"/>
              <a:t>и </a:t>
            </a:r>
            <a:r>
              <a:rPr lang="ru-RU" sz="2400" b="1" i="1" dirty="0"/>
              <a:t>прямо и наискосок.</a:t>
            </a:r>
          </a:p>
          <a:p>
            <a:pPr fontAlgn="base"/>
            <a:r>
              <a:rPr lang="ru-RU" sz="2400" b="1" i="1" dirty="0"/>
              <a:t>Направо, налево, вперед и назад…</a:t>
            </a:r>
          </a:p>
          <a:p>
            <a:pPr fontAlgn="base"/>
            <a:r>
              <a:rPr lang="ru-RU" sz="2400" b="1" i="1" dirty="0"/>
              <a:t>А бьёт он и вдаль и в упор.</a:t>
            </a:r>
          </a:p>
          <a:p>
            <a:pPr fontAlgn="base"/>
            <a:r>
              <a:rPr lang="ru-RU" sz="2400" b="1" i="1" dirty="0"/>
              <a:t>И кажется, будто ферзю тесноват</a:t>
            </a:r>
          </a:p>
          <a:p>
            <a:pPr fontAlgn="base"/>
            <a:r>
              <a:rPr lang="ru-RU" sz="2400" b="1" i="1" dirty="0"/>
              <a:t>доски чёрно-белой простор.</a:t>
            </a:r>
          </a:p>
          <a:p>
            <a:pPr fontAlgn="base"/>
            <a:r>
              <a:rPr lang="ru-RU" sz="2400" b="1" i="1" dirty="0"/>
              <a:t>Ферзь очень опасен вблизи и вдали —</a:t>
            </a:r>
          </a:p>
          <a:p>
            <a:pPr fontAlgn="base"/>
            <a:r>
              <a:rPr lang="ru-RU" sz="2400" b="1" i="1" dirty="0"/>
              <a:t>ты больше вниманья ферзю удели.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532</Words>
  <Application>Microsoft Office PowerPoint</Application>
  <PresentationFormat>Экран (4:3)</PresentationFormat>
  <Paragraphs>116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ШАХМАТЫ</vt:lpstr>
      <vt:lpstr>Слайд 2</vt:lpstr>
      <vt:lpstr>Слайд 3</vt:lpstr>
      <vt:lpstr>Слайд 4</vt:lpstr>
      <vt:lpstr>ПЕШКА</vt:lpstr>
      <vt:lpstr>ЛАДЬЯ</vt:lpstr>
      <vt:lpstr>КОНЬ</vt:lpstr>
      <vt:lpstr>СЛОН</vt:lpstr>
      <vt:lpstr>ФЕРЗЬ</vt:lpstr>
      <vt:lpstr>КОРОЛЬ</vt:lpstr>
      <vt:lpstr>Здравствуйте, мои друзья, угадайте: кто же я!</vt:lpstr>
      <vt:lpstr>В презентации  использовались материалы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ШАХМАТЫ</dc:title>
  <dc:creator>AMD</dc:creator>
  <cp:lastModifiedBy>AMD</cp:lastModifiedBy>
  <cp:revision>10</cp:revision>
  <dcterms:created xsi:type="dcterms:W3CDTF">2014-03-23T11:10:50Z</dcterms:created>
  <dcterms:modified xsi:type="dcterms:W3CDTF">2014-03-23T12:38:59Z</dcterms:modified>
</cp:coreProperties>
</file>